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9A760B-A548-4125-87CB-545A373B8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45B26B-13B2-48C8-A818-8B7527F2A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AE2EFB-767D-4C7E-BE10-9172D3C9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2380-0A03-46D8-82F4-BAD315904940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F63E78-BF99-4BD6-A085-706D37A8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B4444A-3E14-4029-895E-758F9CD27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3BD-21CB-431D-ADD2-8F7DC6AA31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11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F4BD8D-80E5-473F-B7C2-D9EBF2BB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F9EB7C-274D-49B3-87CE-5B15DABFC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75DD13-FBF7-400C-8FCF-EB23A40C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2380-0A03-46D8-82F4-BAD315904940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46AECA-4005-4C66-B0E2-952ECDCD1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DDDC99-3D40-4D62-8A15-F1B0E0FA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3BD-21CB-431D-ADD2-8F7DC6AA31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48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65C2807-FDA1-443E-A590-ED5A33568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33988E3-6FAF-45F7-92E6-139DC1B41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5A845F-01B1-41A0-8BB2-5F3C4B83F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2380-0A03-46D8-82F4-BAD315904940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048C47-3985-4578-9C6B-22277C3D8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021336-AFBF-4098-B1A4-1D386727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3BD-21CB-431D-ADD2-8F7DC6AA31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76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E0A09-11B3-4C7E-9BEC-8C6E71B9A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D2F22F-FA5F-409A-B1D5-D8DE139D7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5DEC8B-CEE3-4FF6-9BA4-B63E88AFD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2380-0A03-46D8-82F4-BAD315904940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3C8C0E-E46F-4FB5-8C06-4D8DD243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D75457-C4ED-489D-A207-EF2B6E078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3BD-21CB-431D-ADD2-8F7DC6AA31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43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2545A-B292-4369-8939-ED0062185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7D7A02-ADAF-4E5B-A5FC-817A1B894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84BE78-71E4-45E2-B661-57A8CF4A3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2380-0A03-46D8-82F4-BAD315904940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DA7870-E221-48BF-9AB3-3D602ABC6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54E650-0932-41A7-9DCA-5098CE18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3BD-21CB-431D-ADD2-8F7DC6AA31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145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3C496B-D6BB-4939-8153-222D7900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6AB5ED-39BD-4135-BE65-CBC795162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E3E27A3-F9A2-4D49-9DE0-41B35E10A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B3046E-D454-4B13-9040-58183D1FF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2380-0A03-46D8-82F4-BAD315904940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945954-B042-4C49-B0C9-7E593EF7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0FB9CC-40E2-4599-9259-9EE0442A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3BD-21CB-431D-ADD2-8F7DC6AA31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726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EC72F-0D50-436B-A776-6BF1F456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E45938-4697-4DB8-A447-BE4141852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83A913-01A3-4741-9FDB-128D5A82B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C05583F-F8D5-4936-89DF-E7638A6EF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BEF775E-2AA0-4055-BDD9-A9044B937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1ED3609-D986-4191-B3C4-F16C2502C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2380-0A03-46D8-82F4-BAD315904940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2318DE5-16E2-4F26-AE7E-9C54353B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894146F-2B47-48AF-91FB-E31F13F6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3BD-21CB-431D-ADD2-8F7DC6AA31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19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F5E44-452D-40A0-B033-053016FE5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DBDAF40-C2A1-4B79-9007-F0E3EE42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2380-0A03-46D8-82F4-BAD315904940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A038CAC-BA49-40D6-B59F-8161CDC5B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C640291-D388-4FE4-8110-8D810B80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3BD-21CB-431D-ADD2-8F7DC6AA31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98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02321D3-6973-43AC-B90A-DA7C7C3E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2380-0A03-46D8-82F4-BAD315904940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73EEE96-37A5-4F6E-A245-8FEB467E5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AE9A03A-A058-4FCC-A86B-DA0E04F4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3BD-21CB-431D-ADD2-8F7DC6AA31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11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ACEE1-7F14-4627-A99D-FE867FD79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CCA438-BE3C-4191-9C32-0F486258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2B2679A-D3DA-44C6-A86A-80401022F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2C7645-11E6-4A14-B5A0-9D24C1256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2380-0A03-46D8-82F4-BAD315904940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1A0E81C-4845-4443-8582-1B652B60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669C5B-3AEB-4EA5-829B-5671A4561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3BD-21CB-431D-ADD2-8F7DC6AA31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51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F29546-E2D3-4680-89A8-CC9C99CD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620F183-8AB8-4BF5-8E9F-E84BA4AE24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CF0DE3D-AA25-4D19-B9AE-E260D8552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1837910-60F5-4BD1-A3FF-74D52B29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2380-0A03-46D8-82F4-BAD315904940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A063D0-01E9-4B35-94B3-347770DD0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5DF89C-253D-4144-B745-11101EAB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3BD-21CB-431D-ADD2-8F7DC6AA31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98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A6E64B9-1024-4CCF-9ED4-DEF7D89D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C3E160-5A50-4FA6-81A1-243C7AB3C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CD1B14-311A-4967-AB1F-0FD1E336D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2380-0A03-46D8-82F4-BAD315904940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8D2440-D79D-40B8-A8D6-E53F74AFB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C34BBC-DB4B-49C3-9F77-366831554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63BD-21CB-431D-ADD2-8F7DC6AA31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744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8128EA53-E8C7-4E5C-B1E9-349ADADE6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7425" y="3419475"/>
            <a:ext cx="57150" cy="190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53D0252-EB17-42D7-B314-2A57AF198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700" y="295275"/>
            <a:ext cx="6324600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9111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Claudia Verhoeven</dc:creator>
  <cp:lastModifiedBy>Claudia Verhoeven</cp:lastModifiedBy>
  <cp:revision>1</cp:revision>
  <dcterms:created xsi:type="dcterms:W3CDTF">2020-10-01T12:12:51Z</dcterms:created>
  <dcterms:modified xsi:type="dcterms:W3CDTF">2020-10-01T12:14:12Z</dcterms:modified>
</cp:coreProperties>
</file>